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329" r:id="rId2"/>
    <p:sldId id="330" r:id="rId3"/>
    <p:sldId id="304" r:id="rId4"/>
    <p:sldId id="331" r:id="rId5"/>
    <p:sldId id="305" r:id="rId6"/>
    <p:sldId id="332" r:id="rId7"/>
    <p:sldId id="306" r:id="rId8"/>
    <p:sldId id="333" r:id="rId9"/>
    <p:sldId id="307" r:id="rId10"/>
    <p:sldId id="334" r:id="rId11"/>
    <p:sldId id="308" r:id="rId12"/>
    <p:sldId id="335" r:id="rId13"/>
    <p:sldId id="309" r:id="rId14"/>
    <p:sldId id="336" r:id="rId15"/>
    <p:sldId id="314" r:id="rId16"/>
    <p:sldId id="337" r:id="rId17"/>
    <p:sldId id="317" r:id="rId18"/>
    <p:sldId id="338" r:id="rId19"/>
    <p:sldId id="318" r:id="rId20"/>
    <p:sldId id="319" r:id="rId21"/>
    <p:sldId id="339" r:id="rId22"/>
    <p:sldId id="320" r:id="rId23"/>
    <p:sldId id="340" r:id="rId24"/>
    <p:sldId id="322" r:id="rId25"/>
    <p:sldId id="341" r:id="rId26"/>
    <p:sldId id="323" r:id="rId27"/>
    <p:sldId id="342" r:id="rId28"/>
    <p:sldId id="324" r:id="rId29"/>
    <p:sldId id="343" r:id="rId30"/>
    <p:sldId id="344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26D4"/>
    <a:srgbClr val="2EA4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61" autoAdjust="0"/>
    <p:restoredTop sz="94660"/>
  </p:normalViewPr>
  <p:slideViewPr>
    <p:cSldViewPr>
      <p:cViewPr>
        <p:scale>
          <a:sx n="57" d="100"/>
          <a:sy n="57" d="100"/>
        </p:scale>
        <p:origin x="-1854" y="-3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9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9AC75A-5766-40C8-B27B-34B6982074A3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C57D5F-C3AA-4F1F-87E5-C30124D965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9AC75A-5766-40C8-B27B-34B6982074A3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C57D5F-C3AA-4F1F-87E5-C30124D965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9AC75A-5766-40C8-B27B-34B6982074A3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C57D5F-C3AA-4F1F-87E5-C30124D965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9AC75A-5766-40C8-B27B-34B6982074A3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C57D5F-C3AA-4F1F-87E5-C30124D965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9AC75A-5766-40C8-B27B-34B6982074A3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C57D5F-C3AA-4F1F-87E5-C30124D965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9AC75A-5766-40C8-B27B-34B6982074A3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C57D5F-C3AA-4F1F-87E5-C30124D965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9AC75A-5766-40C8-B27B-34B6982074A3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C57D5F-C3AA-4F1F-87E5-C30124D965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9AC75A-5766-40C8-B27B-34B6982074A3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C57D5F-C3AA-4F1F-87E5-C30124D965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9AC75A-5766-40C8-B27B-34B6982074A3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C57D5F-C3AA-4F1F-87E5-C30124D965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9AC75A-5766-40C8-B27B-34B6982074A3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C57D5F-C3AA-4F1F-87E5-C30124D965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9AC75A-5766-40C8-B27B-34B6982074A3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C57D5F-C3AA-4F1F-87E5-C30124D965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F59AC75A-5766-40C8-B27B-34B6982074A3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92C57D5F-C3AA-4F1F-87E5-C30124D9651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533400"/>
            <a:ext cx="7772400" cy="2133600"/>
          </a:xfrm>
        </p:spPr>
        <p:txBody>
          <a:bodyPr>
            <a:noAutofit/>
          </a:bodyPr>
          <a:lstStyle/>
          <a:p>
            <a:r>
              <a:rPr lang="en-US" sz="18000" b="1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¯</a:t>
            </a:r>
            <a:r>
              <a:rPr lang="en-US" sz="18000" b="1" dirty="0" smtClean="0">
                <a:latin typeface="SutonnyMJ" pitchFamily="2" charset="0"/>
                <a:cs typeface="SutonnyMJ" pitchFamily="2" charset="0"/>
              </a:rPr>
              <a:t>^</a:t>
            </a:r>
            <a:r>
              <a:rPr lang="en-US" sz="18000" b="1" dirty="0" err="1" smtClean="0">
                <a:solidFill>
                  <a:srgbClr val="92D050"/>
                </a:solidFill>
                <a:latin typeface="SutonnyMJ" pitchFamily="2" charset="0"/>
                <a:cs typeface="SutonnyMJ" pitchFamily="2" charset="0"/>
              </a:rPr>
              <a:t>v</a:t>
            </a:r>
            <a:r>
              <a:rPr lang="en-US" sz="18000" b="1" dirty="0" err="1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M</a:t>
            </a:r>
            <a:r>
              <a:rPr lang="en-US" sz="18000" b="1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Z</a:t>
            </a:r>
            <a:r>
              <a:rPr lang="en-US" sz="180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g</a:t>
            </a:r>
            <a:endParaRPr lang="en-US" sz="4800" b="1" dirty="0">
              <a:solidFill>
                <a:srgbClr val="00B05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2438400"/>
            <a:ext cx="6553200" cy="2438400"/>
          </a:xfrm>
        </p:spPr>
        <p:txBody>
          <a:bodyPr>
            <a:normAutofit lnSpcReduction="10000"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bx‡i</a:t>
            </a:r>
            <a:r>
              <a:rPr lang="en-US" sz="40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›`ª </a:t>
            </a:r>
            <a:r>
              <a:rPr lang="en-US" sz="40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bv</a:t>
            </a:r>
            <a:r>
              <a:rPr lang="en-US" sz="40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_ </a:t>
            </a:r>
            <a:r>
              <a:rPr lang="en-US" sz="40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gyÝx</a:t>
            </a:r>
            <a:endParaRPr lang="en-US" sz="4000" dirty="0" smtClean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  <a:p>
            <a:r>
              <a:rPr lang="en-US" sz="4000" dirty="0" err="1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BÝUªv±i</a:t>
            </a:r>
            <a:endParaRPr lang="en-US" sz="4000" dirty="0" smtClean="0">
              <a:solidFill>
                <a:srgbClr val="0070C0"/>
              </a:solidFill>
              <a:latin typeface="SutonnyMJ" pitchFamily="2" charset="0"/>
              <a:cs typeface="SutonnyMJ" pitchFamily="2" charset="0"/>
            </a:endParaRPr>
          </a:p>
          <a:p>
            <a:r>
              <a:rPr lang="en-US" sz="4000" b="1" dirty="0" err="1" smtClean="0">
                <a:solidFill>
                  <a:srgbClr val="2EA434"/>
                </a:solidFill>
                <a:latin typeface="SutonnyMJ" pitchFamily="2" charset="0"/>
                <a:cs typeface="SutonnyMJ" pitchFamily="2" charset="0"/>
              </a:rPr>
              <a:t>bwoqv</a:t>
            </a:r>
            <a:r>
              <a:rPr lang="en-US" sz="4000" b="1" dirty="0" smtClean="0">
                <a:solidFill>
                  <a:srgbClr val="2EA434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b="1" dirty="0" err="1" smtClean="0">
                <a:solidFill>
                  <a:srgbClr val="2EA434"/>
                </a:solidFill>
                <a:latin typeface="SutonnyMJ" pitchFamily="2" charset="0"/>
                <a:cs typeface="SutonnyMJ" pitchFamily="2" charset="0"/>
              </a:rPr>
              <a:t>wenvix</a:t>
            </a:r>
            <a:r>
              <a:rPr lang="en-US" sz="4000" b="1" dirty="0" smtClean="0">
                <a:solidFill>
                  <a:srgbClr val="2EA434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b="1" dirty="0" err="1" smtClean="0">
                <a:solidFill>
                  <a:srgbClr val="2EA434"/>
                </a:solidFill>
                <a:latin typeface="SutonnyMJ" pitchFamily="2" charset="0"/>
                <a:cs typeface="SutonnyMJ" pitchFamily="2" charset="0"/>
              </a:rPr>
              <a:t>jvj</a:t>
            </a:r>
            <a:r>
              <a:rPr lang="en-US" sz="4000" b="1" dirty="0" smtClean="0">
                <a:solidFill>
                  <a:srgbClr val="2EA434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b="1" dirty="0" err="1" smtClean="0">
                <a:solidFill>
                  <a:srgbClr val="2EA434"/>
                </a:solidFill>
                <a:latin typeface="SutonnyMJ" pitchFamily="2" charset="0"/>
                <a:cs typeface="SutonnyMJ" pitchFamily="2" charset="0"/>
              </a:rPr>
              <a:t>g‡Wj</a:t>
            </a:r>
            <a:r>
              <a:rPr lang="en-US" sz="4000" b="1" dirty="0" smtClean="0">
                <a:solidFill>
                  <a:srgbClr val="2EA434"/>
                </a:solidFill>
                <a:latin typeface="SutonnyMJ" pitchFamily="2" charset="0"/>
                <a:cs typeface="SutonnyMJ" pitchFamily="2" charset="0"/>
              </a:rPr>
              <a:t> DPP we`¨</a:t>
            </a:r>
            <a:r>
              <a:rPr lang="en-US" sz="4000" b="1" dirty="0" err="1" smtClean="0">
                <a:solidFill>
                  <a:srgbClr val="2EA434"/>
                </a:solidFill>
                <a:latin typeface="SutonnyMJ" pitchFamily="2" charset="0"/>
                <a:cs typeface="SutonnyMJ" pitchFamily="2" charset="0"/>
              </a:rPr>
              <a:t>vjq</a:t>
            </a:r>
            <a:endParaRPr lang="en-US" sz="4000" b="1" dirty="0" smtClean="0">
              <a:solidFill>
                <a:srgbClr val="2EA434"/>
              </a:solidFill>
              <a:latin typeface="SutonnyMJ" pitchFamily="2" charset="0"/>
              <a:cs typeface="SutonnyMJ" pitchFamily="2" charset="0"/>
            </a:endParaRPr>
          </a:p>
          <a:p>
            <a:r>
              <a:rPr lang="en-US" sz="4000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bwoqv</a:t>
            </a:r>
            <a:r>
              <a:rPr lang="en-US" sz="4000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, </a:t>
            </a:r>
            <a:r>
              <a:rPr lang="en-US" sz="4000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kixqZcyi</a:t>
            </a:r>
            <a:endParaRPr lang="en-US" sz="4000" dirty="0" smtClean="0">
              <a:solidFill>
                <a:srgbClr val="7030A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4487487"/>
            <a:ext cx="1676400" cy="18288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81539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90"/>
    </mc:Choice>
    <mc:Fallback xmlns="">
      <p:transition spd="slow" advTm="57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grpId="0" nodeType="click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981200"/>
            <a:ext cx="7848600" cy="2057400"/>
          </a:xfrm>
        </p:spPr>
        <p:txBody>
          <a:bodyPr>
            <a:normAutofit/>
          </a:bodyPr>
          <a:lstStyle/>
          <a:p>
            <a:pPr algn="ctr"/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Ewbk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kZ‡Ki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cÖ_g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w`‡Ki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XvKv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Ges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eZ©gvb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XvKvi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cwi‡ekMZ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Ae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¯’vi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cv_©K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¨</a:t>
            </a:r>
            <a:endParaRPr lang="en-US" sz="44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72991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19"/>
    </mc:Choice>
    <mc:Fallback xmlns="">
      <p:transition spd="slow" advTm="76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 descr="019PHO0000125S3U00041000[SVC2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 Box 5"/>
          <p:cNvSpPr txBox="1">
            <a:spLocks noChangeArrowheads="1"/>
          </p:cNvSpPr>
          <p:nvPr/>
        </p:nvSpPr>
        <p:spPr bwMode="auto">
          <a:xfrm>
            <a:off x="1524000" y="381000"/>
            <a:ext cx="6019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dirty="0"/>
          </a:p>
        </p:txBody>
      </p:sp>
      <p:sp>
        <p:nvSpPr>
          <p:cNvPr id="2052" name="Text Box 6"/>
          <p:cNvSpPr txBox="1">
            <a:spLocks noChangeArrowheads="1"/>
          </p:cNvSpPr>
          <p:nvPr/>
        </p:nvSpPr>
        <p:spPr bwMode="auto">
          <a:xfrm>
            <a:off x="1752600" y="457200"/>
            <a:ext cx="5791200" cy="101566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6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igbv</a:t>
            </a:r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†MU 1901 </a:t>
            </a:r>
            <a:r>
              <a:rPr lang="en-US" sz="6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mvj</a:t>
            </a:r>
            <a:endParaRPr lang="en-US" sz="1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95"/>
    </mc:Choice>
    <mc:Fallback xmlns="">
      <p:transition spd="slow" advTm="98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928616"/>
            <a:ext cx="7532656" cy="710184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 err="1" smtClean="0">
                <a:solidFill>
                  <a:srgbClr val="002060"/>
                </a:solidFill>
                <a:latin typeface="SutonnyMJ" pitchFamily="2" charset="0"/>
              </a:rPr>
              <a:t>eZ©gv‡b</a:t>
            </a:r>
            <a:r>
              <a:rPr lang="en-US" sz="5400" b="1" dirty="0" smtClean="0">
                <a:solidFill>
                  <a:srgbClr val="002060"/>
                </a:solidFill>
                <a:latin typeface="SutonnyMJ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SutonnyMJ" pitchFamily="2" charset="0"/>
              </a:rPr>
              <a:t>igbv</a:t>
            </a:r>
            <a:r>
              <a:rPr lang="en-US" sz="5400" b="1" dirty="0" smtClean="0">
                <a:solidFill>
                  <a:srgbClr val="002060"/>
                </a:solidFill>
                <a:latin typeface="SutonnyMJ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SutonnyMJ" pitchFamily="2" charset="0"/>
              </a:rPr>
              <a:t>cvK</a:t>
            </a:r>
            <a:r>
              <a:rPr lang="en-US" sz="5400" b="1" dirty="0" smtClean="0">
                <a:solidFill>
                  <a:srgbClr val="002060"/>
                </a:solidFill>
                <a:latin typeface="SutonnyMJ" pitchFamily="2" charset="0"/>
              </a:rPr>
              <a:t>©</a:t>
            </a:r>
            <a:endParaRPr lang="en-US" sz="5400" b="1" dirty="0">
              <a:solidFill>
                <a:srgbClr val="002060"/>
              </a:solidFill>
              <a:latin typeface="SutonnyMJ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609600"/>
            <a:ext cx="5539154" cy="3892062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77504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86"/>
    </mc:Choice>
    <mc:Fallback xmlns="">
      <p:transition spd="slow" advTm="95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5" descr="Chowkbz_19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88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ext Box 6"/>
          <p:cNvSpPr txBox="1">
            <a:spLocks noChangeArrowheads="1"/>
          </p:cNvSpPr>
          <p:nvPr/>
        </p:nvSpPr>
        <p:spPr bwMode="auto">
          <a:xfrm>
            <a:off x="2133600" y="457200"/>
            <a:ext cx="5867400" cy="101566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EC26D4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PK </a:t>
            </a:r>
            <a:r>
              <a:rPr lang="en-US" sz="6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EC26D4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evRvi</a:t>
            </a:r>
            <a:r>
              <a:rPr lang="en-US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EC26D4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EC26D4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†</a:t>
            </a:r>
            <a:r>
              <a:rPr lang="en-US" sz="6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EC26D4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gvi</a:t>
            </a:r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EC26D4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1904</a:t>
            </a:r>
            <a:r>
              <a:rPr lang="en-US" sz="1600" b="1" dirty="0" smtClean="0"/>
              <a:t> </a:t>
            </a:r>
            <a:endParaRPr lang="en-US" sz="1600" b="1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77"/>
    </mc:Choice>
    <mc:Fallback xmlns="">
      <p:transition spd="slow" advTm="89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400" dirty="0" err="1" smtClean="0">
                <a:solidFill>
                  <a:srgbClr val="EC26D4"/>
                </a:solidFill>
                <a:latin typeface="SutonnyMJ" pitchFamily="2" charset="0"/>
                <a:cs typeface="SutonnyMJ" pitchFamily="2" charset="0"/>
              </a:rPr>
              <a:t>eZ©gv‡b</a:t>
            </a:r>
            <a:r>
              <a:rPr lang="en-US" sz="5400" dirty="0" smtClean="0">
                <a:solidFill>
                  <a:srgbClr val="EC26D4"/>
                </a:solidFill>
                <a:latin typeface="SutonnyMJ" pitchFamily="2" charset="0"/>
                <a:cs typeface="SutonnyMJ" pitchFamily="2" charset="0"/>
              </a:rPr>
              <a:t> PK </a:t>
            </a:r>
            <a:r>
              <a:rPr lang="en-US" sz="5400" dirty="0" err="1" smtClean="0">
                <a:solidFill>
                  <a:srgbClr val="EC26D4"/>
                </a:solidFill>
                <a:latin typeface="SutonnyMJ" pitchFamily="2" charset="0"/>
                <a:cs typeface="SutonnyMJ" pitchFamily="2" charset="0"/>
              </a:rPr>
              <a:t>evRvi</a:t>
            </a:r>
            <a:r>
              <a:rPr lang="en-US" sz="5400" dirty="0">
                <a:solidFill>
                  <a:srgbClr val="EC26D4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smtClean="0">
                <a:solidFill>
                  <a:srgbClr val="EC26D4"/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lang="en-US" sz="5400" dirty="0" err="1" smtClean="0">
                <a:solidFill>
                  <a:srgbClr val="EC26D4"/>
                </a:solidFill>
                <a:latin typeface="SutonnyMJ" pitchFamily="2" charset="0"/>
                <a:cs typeface="SutonnyMJ" pitchFamily="2" charset="0"/>
              </a:rPr>
              <a:t>gvi</a:t>
            </a:r>
            <a:endParaRPr lang="en-US" dirty="0">
              <a:solidFill>
                <a:srgbClr val="EC26D4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02381"/>
            <a:ext cx="7848600" cy="452058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18162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231"/>
    </mc:Choice>
    <mc:Fallback xmlns="">
      <p:transition spd="slow" advTm="102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DhakaCollege_19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ext Box 5"/>
          <p:cNvSpPr txBox="1">
            <a:spLocks noChangeArrowheads="1"/>
          </p:cNvSpPr>
          <p:nvPr/>
        </p:nvSpPr>
        <p:spPr bwMode="auto">
          <a:xfrm>
            <a:off x="2057400" y="457200"/>
            <a:ext cx="5181600" cy="83099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lang="en-US" sz="4800" b="1" dirty="0" err="1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XvKv</a:t>
            </a:r>
            <a:r>
              <a:rPr lang="en-US" sz="48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K‡jR</a:t>
            </a:r>
            <a:r>
              <a:rPr lang="en-US" sz="48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1904 </a:t>
            </a:r>
            <a:r>
              <a:rPr lang="en-US" sz="4800" b="1" dirty="0" err="1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mvj</a:t>
            </a:r>
            <a:endParaRPr lang="en-US" sz="2000" b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223"/>
    </mc:Choice>
    <mc:Fallback xmlns="">
      <p:transition spd="slow" advTm="102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eZ©gv‡b</a:t>
            </a:r>
            <a:r>
              <a:rPr lang="en-US" sz="60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XvKv</a:t>
            </a:r>
            <a:r>
              <a:rPr lang="en-US" sz="60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K‡jR</a:t>
            </a:r>
            <a:endParaRPr lang="en-US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609600"/>
            <a:ext cx="7772399" cy="43053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94984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04"/>
    </mc:Choice>
    <mc:Fallback xmlns="">
      <p:transition spd="slow" advTm="61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 descr="Dhakeshwari_19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Text Box 5"/>
          <p:cNvSpPr txBox="1">
            <a:spLocks noChangeArrowheads="1"/>
          </p:cNvSpPr>
          <p:nvPr/>
        </p:nvSpPr>
        <p:spPr bwMode="auto">
          <a:xfrm>
            <a:off x="2057400" y="304800"/>
            <a:ext cx="5334000" cy="76944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Xv‡Kk¦ix</a:t>
            </a:r>
            <a:r>
              <a:rPr lang="en-US" sz="4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gw</a:t>
            </a:r>
            <a:r>
              <a:rPr lang="en-US" sz="4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›`i 1904 </a:t>
            </a:r>
            <a:r>
              <a:rPr lang="en-US" sz="4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mv‡j</a:t>
            </a:r>
            <a:endParaRPr lang="en-US" sz="4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254"/>
    </mc:Choice>
    <mc:Fallback xmlns="">
      <p:transition spd="slow" advTm="102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eZ©gv‡b</a:t>
            </a:r>
            <a:r>
              <a:rPr lang="en-US" sz="60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Xv‡Kk¦ix</a:t>
            </a:r>
            <a:r>
              <a:rPr lang="en-US" sz="60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gw</a:t>
            </a:r>
            <a:r>
              <a:rPr lang="en-US" sz="60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›`i</a:t>
            </a:r>
            <a:endParaRPr lang="en-US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562247"/>
            <a:ext cx="7162800" cy="432090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5790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00"/>
    </mc:Choice>
    <mc:Fallback xmlns="">
      <p:transition spd="slow" advTm="92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LalBaghFort_1870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927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381000" y="152400"/>
            <a:ext cx="6172200" cy="92333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lang="en-US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jvjevM</a:t>
            </a:r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†</a:t>
            </a:r>
            <a:r>
              <a:rPr lang="en-US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Kjjv</a:t>
            </a:r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1901 </a:t>
            </a:r>
            <a:r>
              <a:rPr lang="en-US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mv‡j</a:t>
            </a:r>
            <a:endParaRPr lang="en-US" sz="1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52"/>
    </mc:Choice>
    <mc:Fallback xmlns="">
      <p:transition spd="slow" advTm="100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dirty="0" err="1" smtClean="0">
                <a:solidFill>
                  <a:srgbClr val="FF0000"/>
                </a:solidFill>
                <a:latin typeface="SutonnyMJ" pitchFamily="2" charset="0"/>
              </a:rPr>
              <a:t>eZ©gv‡b</a:t>
            </a:r>
            <a:r>
              <a:rPr lang="en-US" sz="4800" dirty="0" smtClean="0">
                <a:solidFill>
                  <a:srgbClr val="FF0000"/>
                </a:solidFill>
                <a:latin typeface="SutonnyMJ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SutonnyMJ" pitchFamily="2" charset="0"/>
              </a:rPr>
              <a:t>jvj</a:t>
            </a:r>
            <a:r>
              <a:rPr lang="en-US" sz="4800" dirty="0" smtClean="0">
                <a:solidFill>
                  <a:srgbClr val="FF0000"/>
                </a:solidFill>
                <a:latin typeface="SutonnyMJ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SutonnyMJ" pitchFamily="2" charset="0"/>
              </a:rPr>
              <a:t>evM</a:t>
            </a:r>
            <a:r>
              <a:rPr lang="en-US" sz="4800" dirty="0">
                <a:solidFill>
                  <a:srgbClr val="FF0000"/>
                </a:solidFill>
                <a:latin typeface="SutonnyMJ" pitchFamily="2" charset="0"/>
              </a:rPr>
              <a:t> </a:t>
            </a:r>
            <a:r>
              <a:rPr lang="en-US" sz="4800" dirty="0" smtClean="0">
                <a:solidFill>
                  <a:srgbClr val="FF0000"/>
                </a:solidFill>
                <a:latin typeface="SutonnyMJ" pitchFamily="2" charset="0"/>
              </a:rPr>
              <a:t>†</a:t>
            </a:r>
            <a:r>
              <a:rPr lang="en-US" sz="4800" dirty="0" err="1" smtClean="0">
                <a:solidFill>
                  <a:srgbClr val="FF0000"/>
                </a:solidFill>
                <a:latin typeface="SutonnyMJ" pitchFamily="2" charset="0"/>
              </a:rPr>
              <a:t>Kjjv</a:t>
            </a:r>
            <a:endParaRPr lang="en-US" dirty="0">
              <a:solidFill>
                <a:srgbClr val="FF0000"/>
              </a:solidFill>
              <a:latin typeface="SutonnyMJ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762000"/>
            <a:ext cx="777240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853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88"/>
    </mc:Choice>
    <mc:Fallback xmlns="">
      <p:transition spd="slow" advTm="11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Mitford_19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Text Box 5"/>
          <p:cNvSpPr txBox="1">
            <a:spLocks noChangeArrowheads="1"/>
          </p:cNvSpPr>
          <p:nvPr/>
        </p:nvSpPr>
        <p:spPr bwMode="auto">
          <a:xfrm>
            <a:off x="3124200" y="228600"/>
            <a:ext cx="5334000" cy="64633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wgU</a:t>
            </a:r>
            <a:r>
              <a:rPr lang="en-US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dvW</a:t>
            </a:r>
            <a:r>
              <a:rPr lang="en-US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© nvmcvZvj-1904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en-US" sz="1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64"/>
    </mc:Choice>
    <mc:Fallback xmlns="">
      <p:transition spd="slow" advTm="64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eZ©gv‡b</a:t>
            </a:r>
            <a:r>
              <a:rPr lang="en-US" sz="5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wgU‡dvW</a:t>
            </a:r>
            <a:r>
              <a:rPr lang="en-US" sz="5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© </a:t>
            </a:r>
            <a:r>
              <a:rPr lang="en-US" sz="5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nvmcvZvj</a:t>
            </a:r>
            <a:endParaRPr lang="en-US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57200"/>
            <a:ext cx="8305800" cy="4495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38597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89"/>
    </mc:Choice>
    <mc:Fallback xmlns="">
      <p:transition spd="slow" advTm="94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PuranaPaltanMosq_187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57150"/>
            <a:ext cx="9144000" cy="691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Text Box 5"/>
          <p:cNvSpPr txBox="1">
            <a:spLocks noChangeArrowheads="1"/>
          </p:cNvSpPr>
          <p:nvPr/>
        </p:nvSpPr>
        <p:spPr bwMode="auto">
          <a:xfrm>
            <a:off x="1295400" y="5638800"/>
            <a:ext cx="6553200" cy="101566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lang="en-US" sz="6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cyivbv</a:t>
            </a:r>
            <a:r>
              <a:rPr lang="en-US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cjUb</a:t>
            </a:r>
            <a:r>
              <a:rPr lang="en-US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1875 </a:t>
            </a:r>
            <a:r>
              <a:rPr lang="en-US" sz="6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mv‡j</a:t>
            </a:r>
            <a:endParaRPr lang="en-US" sz="1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28"/>
    </mc:Choice>
    <mc:Fallback xmlns="">
      <p:transition spd="slow" advTm="87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 err="1" smtClean="0">
                <a:solidFill>
                  <a:srgbClr val="EC26D4"/>
                </a:solidFill>
                <a:latin typeface="SutonnyMJ" pitchFamily="2" charset="0"/>
                <a:cs typeface="SutonnyMJ" pitchFamily="2" charset="0"/>
              </a:rPr>
              <a:t>eZ©gvb</a:t>
            </a:r>
            <a:r>
              <a:rPr lang="en-US" sz="4800" dirty="0" smtClean="0">
                <a:solidFill>
                  <a:srgbClr val="EC26D4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solidFill>
                  <a:srgbClr val="EC26D4"/>
                </a:solidFill>
                <a:latin typeface="SutonnyMJ" pitchFamily="2" charset="0"/>
                <a:cs typeface="SutonnyMJ" pitchFamily="2" charset="0"/>
              </a:rPr>
              <a:t>cyivbv</a:t>
            </a:r>
            <a:r>
              <a:rPr lang="en-US" sz="4800" dirty="0" smtClean="0">
                <a:solidFill>
                  <a:srgbClr val="EC26D4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solidFill>
                  <a:srgbClr val="EC26D4"/>
                </a:solidFill>
                <a:latin typeface="SutonnyMJ" pitchFamily="2" charset="0"/>
                <a:cs typeface="SutonnyMJ" pitchFamily="2" charset="0"/>
              </a:rPr>
              <a:t>cëb</a:t>
            </a:r>
            <a:endParaRPr lang="en-US" sz="4800" dirty="0">
              <a:solidFill>
                <a:srgbClr val="EC26D4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204" y="685800"/>
            <a:ext cx="6420196" cy="4038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589479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4"/>
    </mc:Choice>
    <mc:Fallback xmlns="">
      <p:transition spd="slow" advTm="8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Tungi_bridge_188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Text Box 5"/>
          <p:cNvSpPr txBox="1">
            <a:spLocks noChangeArrowheads="1"/>
          </p:cNvSpPr>
          <p:nvPr/>
        </p:nvSpPr>
        <p:spPr bwMode="auto">
          <a:xfrm>
            <a:off x="76200" y="297765"/>
            <a:ext cx="5486400" cy="64633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Usw½ </a:t>
            </a:r>
            <a:r>
              <a:rPr lang="en-US" sz="3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weªR</a:t>
            </a:r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ZzivM</a:t>
            </a:r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b`x</a:t>
            </a:r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1885 </a:t>
            </a:r>
            <a:r>
              <a:rPr lang="en-US" sz="3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mv‡j</a:t>
            </a:r>
            <a:endParaRPr lang="en-US" sz="1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83"/>
    </mc:Choice>
    <mc:Fallback xmlns="">
      <p:transition spd="slow" advTm="89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 dirty="0" err="1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eZ©gv‡b</a:t>
            </a:r>
            <a:r>
              <a:rPr lang="en-US" sz="6000" dirty="0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UsMx</a:t>
            </a:r>
            <a:r>
              <a:rPr lang="en-US" sz="6000" dirty="0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ZzivM</a:t>
            </a:r>
            <a:r>
              <a:rPr lang="en-US" sz="6000" dirty="0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b`xi</a:t>
            </a:r>
            <a:r>
              <a:rPr lang="en-US" sz="6000" dirty="0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cv‡k</a:t>
            </a:r>
            <a:endParaRPr lang="en-US" dirty="0">
              <a:solidFill>
                <a:srgbClr val="0070C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609600"/>
            <a:ext cx="7924800" cy="432911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5249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31"/>
    </mc:Choice>
    <mc:Fallback xmlns="">
      <p:transition spd="slow" advTm="100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019PHO000430S31U00017000[SVC2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Text Box 5"/>
          <p:cNvSpPr txBox="1">
            <a:spLocks noChangeArrowheads="1"/>
          </p:cNvSpPr>
          <p:nvPr/>
        </p:nvSpPr>
        <p:spPr bwMode="auto">
          <a:xfrm>
            <a:off x="1600200" y="381000"/>
            <a:ext cx="56388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lang="en-US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igbv</a:t>
            </a:r>
            <a:r>
              <a:rPr 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cvK</a:t>
            </a:r>
            <a:r>
              <a:rPr 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© 1875 </a:t>
            </a:r>
            <a:r>
              <a:rPr lang="en-US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mv‡j</a:t>
            </a:r>
            <a:r>
              <a:rPr lang="en-US" sz="1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en-US" sz="1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936"/>
    </mc:Choice>
    <mc:Fallback xmlns="">
      <p:transition spd="slow" advTm="99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buriganga_188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7411" name="Rectangle 5"/>
          <p:cNvSpPr>
            <a:spLocks noChangeArrowheads="1"/>
          </p:cNvSpPr>
          <p:nvPr/>
        </p:nvSpPr>
        <p:spPr bwMode="auto">
          <a:xfrm>
            <a:off x="1752600" y="457200"/>
            <a:ext cx="5715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5400" b="1" dirty="0" err="1" smtClean="0">
                <a:latin typeface="SutonnyMJ" pitchFamily="2" charset="0"/>
                <a:cs typeface="SutonnyMJ" pitchFamily="2" charset="0"/>
              </a:rPr>
              <a:t>eywo</a:t>
            </a:r>
            <a:r>
              <a:rPr lang="en-US" sz="5400" b="1" dirty="0" smtClean="0">
                <a:latin typeface="SutonnyMJ" pitchFamily="2" charset="0"/>
                <a:cs typeface="SutonnyMJ" pitchFamily="2" charset="0"/>
              </a:rPr>
              <a:t> M½v 1880 </a:t>
            </a:r>
            <a:r>
              <a:rPr lang="en-US" sz="5400" b="1" dirty="0" err="1" smtClean="0">
                <a:latin typeface="SutonnyMJ" pitchFamily="2" charset="0"/>
                <a:cs typeface="SutonnyMJ" pitchFamily="2" charset="0"/>
              </a:rPr>
              <a:t>mv‡j</a:t>
            </a:r>
            <a:endParaRPr lang="en-US" b="1" dirty="0">
              <a:latin typeface="SutonnyMJ" pitchFamily="2" charset="0"/>
              <a:cs typeface="SutonnyMJ" pitchFamily="2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14"/>
    </mc:Choice>
    <mc:Fallback xmlns="">
      <p:transition spd="slow" advTm="104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eZ©gv‡b</a:t>
            </a:r>
            <a:r>
              <a:rPr lang="en-US" sz="5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eywo</a:t>
            </a:r>
            <a:r>
              <a:rPr lang="en-US" sz="5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M½v</a:t>
            </a:r>
            <a:endParaRPr lang="en-US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866" y="533401"/>
            <a:ext cx="7884534" cy="42671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18669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396"/>
    </mc:Choice>
    <mc:Fallback xmlns="">
      <p:transition spd="slow" advTm="103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 descr="NarindaCemetary_187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Rectangle 5"/>
          <p:cNvSpPr>
            <a:spLocks noChangeArrowheads="1"/>
          </p:cNvSpPr>
          <p:nvPr/>
        </p:nvSpPr>
        <p:spPr bwMode="auto">
          <a:xfrm>
            <a:off x="228600" y="304800"/>
            <a:ext cx="54864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1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cyivb</a:t>
            </a:r>
            <a:r>
              <a:rPr lang="en-US" sz="4400" b="1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XvKv</a:t>
            </a:r>
            <a:r>
              <a:rPr lang="en-US" sz="4400" b="1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1875 </a:t>
            </a:r>
            <a:r>
              <a:rPr lang="en-US" sz="4400" b="1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mv‡j</a:t>
            </a:r>
            <a:endParaRPr lang="en-US" b="1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14"/>
    </mc:Choice>
    <mc:Fallback xmlns="">
      <p:transition spd="slow" advTm="47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eZ©gv‡b</a:t>
            </a:r>
            <a:r>
              <a:rPr lang="en-US" sz="5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cyivb</a:t>
            </a:r>
            <a:r>
              <a:rPr lang="en-US" sz="5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XvKv</a:t>
            </a:r>
            <a:endParaRPr lang="en-US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533400"/>
            <a:ext cx="7772400" cy="42672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41228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62"/>
    </mc:Choice>
    <mc:Fallback xmlns="">
      <p:transition spd="slow" advTm="104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 descr="dolai_khal_19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Text Box 5"/>
          <p:cNvSpPr txBox="1">
            <a:spLocks noChangeArrowheads="1"/>
          </p:cNvSpPr>
          <p:nvPr/>
        </p:nvSpPr>
        <p:spPr bwMode="auto">
          <a:xfrm>
            <a:off x="990600" y="457200"/>
            <a:ext cx="7162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 dirty="0" smtClean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4800" b="1" dirty="0" err="1" smtClean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avjvB</a:t>
            </a:r>
            <a:r>
              <a:rPr lang="en-US" sz="4800" b="1" dirty="0" smtClean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 smtClean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Lvj</a:t>
            </a:r>
            <a:r>
              <a:rPr lang="en-US" sz="4800" b="1" dirty="0" smtClean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 ÷</a:t>
            </a:r>
            <a:r>
              <a:rPr lang="en-US" sz="4800" b="1" dirty="0" err="1" smtClean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xj</a:t>
            </a:r>
            <a:r>
              <a:rPr lang="en-US" sz="4800" b="1" dirty="0" smtClean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 weªR-1904 </a:t>
            </a:r>
            <a:r>
              <a:rPr lang="en-US" sz="4800" b="1" dirty="0" err="1" smtClean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mv‡j</a:t>
            </a:r>
            <a:r>
              <a:rPr lang="en-US" sz="1600" dirty="0" smtClean="0"/>
              <a:t> </a:t>
            </a:r>
            <a:endParaRPr lang="en-US" sz="1600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82"/>
    </mc:Choice>
    <mc:Fallback xmlns="">
      <p:transition spd="slow" advTm="94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eZ©gv‡b</a:t>
            </a:r>
            <a:r>
              <a:rPr lang="en-US" sz="6000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‡</a:t>
            </a:r>
            <a:r>
              <a:rPr lang="en-US" sz="6000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avjvB</a:t>
            </a:r>
            <a:r>
              <a:rPr lang="en-US" sz="6000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Lvj</a:t>
            </a:r>
            <a:endParaRPr lang="en-US" dirty="0">
              <a:solidFill>
                <a:srgbClr val="C0000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88" y="685800"/>
            <a:ext cx="7714211" cy="411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72974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58"/>
    </mc:Choice>
    <mc:Fallback xmlns="">
      <p:transition spd="slow" advTm="96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 descr="ProbablyPadma_186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Text Box 5"/>
          <p:cNvSpPr txBox="1">
            <a:spLocks noChangeArrowheads="1"/>
          </p:cNvSpPr>
          <p:nvPr/>
        </p:nvSpPr>
        <p:spPr bwMode="auto">
          <a:xfrm>
            <a:off x="1752600" y="304800"/>
            <a:ext cx="5486400" cy="92333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lang="en-US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cÙv</a:t>
            </a:r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b`x</a:t>
            </a:r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1860 </a:t>
            </a:r>
            <a:r>
              <a:rPr lang="en-US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mv‡j</a:t>
            </a:r>
            <a:endParaRPr lang="en-US" sz="1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76"/>
    </mc:Choice>
    <mc:Fallback xmlns="">
      <p:transition spd="slow" advTm="97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eZ©gv‡b</a:t>
            </a:r>
            <a:r>
              <a:rPr lang="en-US" sz="6000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cÙv</a:t>
            </a:r>
            <a:r>
              <a:rPr lang="en-US" sz="6000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b`x</a:t>
            </a:r>
            <a:endParaRPr lang="en-US" dirty="0">
              <a:solidFill>
                <a:srgbClr val="7030A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57200"/>
            <a:ext cx="8077200" cy="441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68681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76"/>
    </mc:Choice>
    <mc:Fallback xmlns="">
      <p:transition spd="slow" advTm="100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 descr="RiverSide_186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Text Box 5"/>
          <p:cNvSpPr txBox="1">
            <a:spLocks noChangeArrowheads="1"/>
          </p:cNvSpPr>
          <p:nvPr/>
        </p:nvSpPr>
        <p:spPr bwMode="auto">
          <a:xfrm>
            <a:off x="976745" y="457200"/>
            <a:ext cx="65532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lang="en-US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evs½vjx </a:t>
            </a:r>
            <a:r>
              <a:rPr lang="en-US" sz="6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MÖvg</a:t>
            </a:r>
            <a:r>
              <a:rPr lang="en-US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1860 </a:t>
            </a:r>
            <a:r>
              <a:rPr lang="en-US" sz="6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mv‡j</a:t>
            </a:r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381"/>
    </mc:Choice>
    <mc:Fallback xmlns="">
      <p:transition spd="slow" advTm="93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eZ©gv‡b</a:t>
            </a:r>
            <a:r>
              <a:rPr lang="en-US" sz="60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evsjv</a:t>
            </a:r>
            <a:r>
              <a:rPr lang="en-US" sz="60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‡`‡</a:t>
            </a:r>
            <a:r>
              <a:rPr lang="en-US" sz="60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ki</a:t>
            </a:r>
            <a:r>
              <a:rPr lang="en-US" sz="60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MÖvg</a:t>
            </a:r>
            <a:endParaRPr lang="en-US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162" y="533400"/>
            <a:ext cx="8053438" cy="422433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03087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08"/>
    </mc:Choice>
    <mc:Fallback xmlns="">
      <p:transition spd="slow" advTm="88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0"/>
            <a:ext cx="7467600" cy="3048000"/>
          </a:xfrm>
        </p:spPr>
        <p:txBody>
          <a:bodyPr>
            <a:noAutofit/>
          </a:bodyPr>
          <a:lstStyle/>
          <a:p>
            <a:pPr algn="ctr"/>
            <a:r>
              <a:rPr lang="en-US" sz="22200" dirty="0" err="1" smtClean="0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ab¨ev</a:t>
            </a:r>
            <a:r>
              <a:rPr lang="en-US" sz="22200" dirty="0" smtClean="0">
                <a:solidFill>
                  <a:schemeClr val="accent4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`</a:t>
            </a:r>
            <a:endParaRPr lang="en-US" sz="4800" dirty="0">
              <a:solidFill>
                <a:schemeClr val="accent4">
                  <a:lumMod val="75000"/>
                </a:schemeClr>
              </a:solidFill>
              <a:latin typeface="SutonnyMJ" pitchFamily="2" charset="0"/>
              <a:cs typeface="SutonnyMJ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97813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69"/>
    </mc:Choice>
    <mc:Fallback xmlns="">
      <p:transition spd="slow" advTm="75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|2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1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2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4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|2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1.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2.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2.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.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2.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2.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2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2.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2.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.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.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3.7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.8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2.8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2.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8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2.9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2.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3.4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Winter</Template>
  <TotalTime>178</TotalTime>
  <Words>161</Words>
  <Application>Microsoft Office PowerPoint</Application>
  <PresentationFormat>On-screen Show (4:3)</PresentationFormat>
  <Paragraphs>34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Aspect</vt:lpstr>
      <vt:lpstr>¯^vMZg</vt:lpstr>
      <vt:lpstr>Ewbk kZ‡Ki cÖ_g w`‡Ki XvKv Ges eZ©gvb XvKvi cwi‡ekMZ Ae¯’vi cv_©K¨</vt:lpstr>
      <vt:lpstr>PowerPoint Presentation</vt:lpstr>
      <vt:lpstr>eZ©gv‡b igbv cvK©</vt:lpstr>
      <vt:lpstr>PowerPoint Presentation</vt:lpstr>
      <vt:lpstr>eZ©gv‡b PK evRvi †gvi</vt:lpstr>
      <vt:lpstr>PowerPoint Presentation</vt:lpstr>
      <vt:lpstr>eZ©gv‡b XvKv K‡jR</vt:lpstr>
      <vt:lpstr>PowerPoint Presentation</vt:lpstr>
      <vt:lpstr>eZ©gv‡b Xv‡Kk¦ix gw›`i</vt:lpstr>
      <vt:lpstr>PowerPoint Presentation</vt:lpstr>
      <vt:lpstr>eZ©gv‡b jvj evM †Kjjv</vt:lpstr>
      <vt:lpstr>PowerPoint Presentation</vt:lpstr>
      <vt:lpstr>eZ©gv‡b wgU‡dvW© nvmcvZvj</vt:lpstr>
      <vt:lpstr>PowerPoint Presentation</vt:lpstr>
      <vt:lpstr>eZ©gvb cyivbv cëb</vt:lpstr>
      <vt:lpstr>PowerPoint Presentation</vt:lpstr>
      <vt:lpstr>eZ©gv‡b UsMx ZzivM b`xi cv‡k</vt:lpstr>
      <vt:lpstr>PowerPoint Presentation</vt:lpstr>
      <vt:lpstr>PowerPoint Presentation</vt:lpstr>
      <vt:lpstr>eZ©gv‡b eywo M½v</vt:lpstr>
      <vt:lpstr>PowerPoint Presentation</vt:lpstr>
      <vt:lpstr>eZ©gv‡b cyivb XvKv</vt:lpstr>
      <vt:lpstr>PowerPoint Presentation</vt:lpstr>
      <vt:lpstr>eZ©gv‡b ‡avjvB Lvj</vt:lpstr>
      <vt:lpstr>PowerPoint Presentation</vt:lpstr>
      <vt:lpstr>eZ©gv‡b cÙv b`x</vt:lpstr>
      <vt:lpstr>PowerPoint Presentation</vt:lpstr>
      <vt:lpstr>eZ©gv‡b evsjv‡`‡ki MÖvg</vt:lpstr>
      <vt:lpstr>ab¨ev`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administrator</dc:creator>
  <cp:lastModifiedBy>User</cp:lastModifiedBy>
  <cp:revision>43</cp:revision>
  <dcterms:created xsi:type="dcterms:W3CDTF">2010-10-16T02:47:34Z</dcterms:created>
  <dcterms:modified xsi:type="dcterms:W3CDTF">2013-12-16T13:53:20Z</dcterms:modified>
</cp:coreProperties>
</file>